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9" d="100"/>
          <a:sy n="89" d="100"/>
        </p:scale>
        <p:origin x="-1147" y="-6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522837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51926434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441979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200479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009577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2623433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59974263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62374057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973057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203311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33732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5BB3BC-FD87-4174-A151-50025D7E3B54}" type="datetimeFigureOut">
              <a:rPr lang="en-GB" smtClean="0"/>
              <a:t>11/06/2015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B245077-5A84-4890-81C4-E6C0D3F8F561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1363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angle 3"/>
          <p:cNvSpPr/>
          <p:nvPr/>
        </p:nvSpPr>
        <p:spPr>
          <a:xfrm>
            <a:off x="251520" y="548680"/>
            <a:ext cx="2808312" cy="2376264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en-GB" dirty="0" smtClean="0"/>
          </a:p>
          <a:p>
            <a:pPr algn="ctr"/>
            <a:r>
              <a:rPr lang="en-GB" dirty="0" smtClean="0"/>
              <a:t>viewer</a:t>
            </a:r>
            <a:endParaRPr lang="en-GB" dirty="0"/>
          </a:p>
        </p:txBody>
      </p:sp>
      <p:sp>
        <p:nvSpPr>
          <p:cNvPr id="5" name="Rectangle 4"/>
          <p:cNvSpPr/>
          <p:nvPr/>
        </p:nvSpPr>
        <p:spPr>
          <a:xfrm>
            <a:off x="3203848" y="548680"/>
            <a:ext cx="2808312" cy="2376264"/>
          </a:xfrm>
          <a:prstGeom prst="rect">
            <a:avLst/>
          </a:prstGeom>
        </p:spPr>
        <p:style>
          <a:lnRef idx="2">
            <a:schemeClr val="accent3">
              <a:shade val="50000"/>
            </a:schemeClr>
          </a:lnRef>
          <a:fillRef idx="1">
            <a:schemeClr val="accent3"/>
          </a:fillRef>
          <a:effectRef idx="0">
            <a:schemeClr val="accent3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en-GB" dirty="0" smtClean="0"/>
          </a:p>
          <a:p>
            <a:pPr algn="ctr"/>
            <a:r>
              <a:rPr lang="en-GB" dirty="0" smtClean="0"/>
              <a:t>domain</a:t>
            </a:r>
            <a:endParaRPr lang="en-GB" dirty="0"/>
          </a:p>
        </p:txBody>
      </p:sp>
      <p:sp>
        <p:nvSpPr>
          <p:cNvPr id="6" name="Rectangle 5"/>
          <p:cNvSpPr/>
          <p:nvPr/>
        </p:nvSpPr>
        <p:spPr>
          <a:xfrm>
            <a:off x="6156176" y="548680"/>
            <a:ext cx="2808312" cy="2376264"/>
          </a:xfrm>
          <a:prstGeom prst="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t" anchorCtr="0"/>
          <a:lstStyle/>
          <a:p>
            <a:pPr algn="ctr"/>
            <a:endParaRPr lang="en-GB" dirty="0" smtClean="0"/>
          </a:p>
          <a:p>
            <a:pPr algn="ctr"/>
            <a:r>
              <a:rPr lang="en-GB" dirty="0" smtClean="0"/>
              <a:t>persistence</a:t>
            </a:r>
            <a:endParaRPr lang="en-GB" dirty="0"/>
          </a:p>
        </p:txBody>
      </p:sp>
      <p:sp>
        <p:nvSpPr>
          <p:cNvPr id="7" name="Rectangle 6"/>
          <p:cNvSpPr/>
          <p:nvPr/>
        </p:nvSpPr>
        <p:spPr>
          <a:xfrm>
            <a:off x="6372200" y="1844824"/>
            <a:ext cx="1224136" cy="864096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 smtClean="0"/>
              <a:t>SQL view</a:t>
            </a:r>
            <a:endParaRPr lang="en-GB" sz="1600" dirty="0"/>
          </a:p>
        </p:txBody>
      </p:sp>
      <p:sp>
        <p:nvSpPr>
          <p:cNvPr id="8" name="Rectangle 7"/>
          <p:cNvSpPr/>
          <p:nvPr/>
        </p:nvSpPr>
        <p:spPr>
          <a:xfrm>
            <a:off x="3347864" y="1844824"/>
            <a:ext cx="1224136" cy="864096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3"/>
          </a:fillRef>
          <a:effectRef idx="1">
            <a:schemeClr val="accent3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smtClean="0"/>
              <a:t>View model</a:t>
            </a:r>
            <a:endParaRPr lang="en-GB" sz="1600" dirty="0"/>
          </a:p>
        </p:txBody>
      </p:sp>
      <p:sp>
        <p:nvSpPr>
          <p:cNvPr id="9" name="Rectangle 8"/>
          <p:cNvSpPr/>
          <p:nvPr/>
        </p:nvSpPr>
        <p:spPr>
          <a:xfrm>
            <a:off x="1691680" y="1844824"/>
            <a:ext cx="1224136" cy="864096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 smtClean="0"/>
              <a:t>Content</a:t>
            </a:r>
            <a:br>
              <a:rPr lang="en-GB" sz="1600" dirty="0" smtClean="0"/>
            </a:br>
            <a:r>
              <a:rPr lang="en-GB" sz="1600" dirty="0" smtClean="0"/>
              <a:t>Mapping</a:t>
            </a:r>
            <a:br>
              <a:rPr lang="en-GB" sz="1600" dirty="0" smtClean="0"/>
            </a:br>
            <a:r>
              <a:rPr lang="en-GB" sz="1600" dirty="0" smtClean="0"/>
              <a:t>Service</a:t>
            </a:r>
            <a:endParaRPr lang="en-GB" sz="1600" dirty="0"/>
          </a:p>
        </p:txBody>
      </p:sp>
      <p:sp>
        <p:nvSpPr>
          <p:cNvPr id="10" name="Rectangle 9"/>
          <p:cNvSpPr/>
          <p:nvPr/>
        </p:nvSpPr>
        <p:spPr>
          <a:xfrm>
            <a:off x="395536" y="1844824"/>
            <a:ext cx="1224136" cy="864096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sz="1600" dirty="0" smtClean="0"/>
              <a:t>Content</a:t>
            </a:r>
            <a:br>
              <a:rPr lang="en-GB" sz="1600" dirty="0" smtClean="0"/>
            </a:br>
            <a:r>
              <a:rPr lang="en-GB" sz="1600" dirty="0" err="1" smtClean="0"/>
              <a:t>NegotiationService</a:t>
            </a:r>
            <a:endParaRPr lang="en-GB" sz="1600" dirty="0"/>
          </a:p>
        </p:txBody>
      </p:sp>
    </p:spTree>
    <p:extLst>
      <p:ext uri="{BB962C8B-B14F-4D97-AF65-F5344CB8AC3E}">
        <p14:creationId xmlns:p14="http://schemas.microsoft.com/office/powerpoint/2010/main" val="239111837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9</Words>
  <Application>Microsoft Office PowerPoint</Application>
  <PresentationFormat>On-screen Show (4:3)</PresentationFormat>
  <Paragraphs>10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Haywood</dc:creator>
  <cp:lastModifiedBy>Dan Haywood</cp:lastModifiedBy>
  <cp:revision>2</cp:revision>
  <dcterms:created xsi:type="dcterms:W3CDTF">2015-06-11T10:28:56Z</dcterms:created>
  <dcterms:modified xsi:type="dcterms:W3CDTF">2015-06-11T10:49:22Z</dcterms:modified>
</cp:coreProperties>
</file>

<file path=docProps/thumbnail.jpeg>
</file>